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4" d="100"/>
          <a:sy n="74" d="100"/>
        </p:scale>
        <p:origin x="-10" y="1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EC20-8BF1-403A-956D-C51782366724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A72ABB3-1CD4-457E-A654-9017926A21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EC20-8BF1-403A-956D-C51782366724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ABB3-1CD4-457E-A654-9017926A21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EC20-8BF1-403A-956D-C51782366724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ABB3-1CD4-457E-A654-9017926A21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EC20-8BF1-403A-956D-C51782366724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A72ABB3-1CD4-457E-A654-9017926A21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EC20-8BF1-403A-956D-C51782366724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ABB3-1CD4-457E-A654-9017926A217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EC20-8BF1-403A-956D-C51782366724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ABB3-1CD4-457E-A654-9017926A21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EC20-8BF1-403A-956D-C51782366724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A72ABB3-1CD4-457E-A654-9017926A217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EC20-8BF1-403A-956D-C51782366724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ABB3-1CD4-457E-A654-9017926A21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EC20-8BF1-403A-956D-C51782366724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ABB3-1CD4-457E-A654-9017926A21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EC20-8BF1-403A-956D-C51782366724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ABB3-1CD4-457E-A654-9017926A217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EC20-8BF1-403A-956D-C51782366724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ABB3-1CD4-457E-A654-9017926A217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C30EC20-8BF1-403A-956D-C51782366724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A72ABB3-1CD4-457E-A654-9017926A217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6" y="980728"/>
            <a:ext cx="7580316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9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Что такое </a:t>
            </a:r>
          </a:p>
          <a:p>
            <a:pPr algn="ctr"/>
            <a:r>
              <a:rPr lang="en-US" sz="9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WordPress</a:t>
            </a:r>
            <a:r>
              <a:rPr lang="ru-RU" sz="9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?</a:t>
            </a:r>
          </a:p>
          <a:p>
            <a:pPr algn="ctr"/>
            <a:endParaRPr lang="ru-RU" sz="9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54361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70921" y="188640"/>
            <a:ext cx="5918800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Почему 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WordPress</a:t>
            </a:r>
            <a:endParaRPr lang="en-US" sz="5400" b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т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ак</a:t>
            </a:r>
          </a:p>
          <a:p>
            <a:pPr algn="ctr"/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опулярен?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852936"/>
            <a:ext cx="6597362" cy="3756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647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4415" y="692696"/>
            <a:ext cx="5496056" cy="5940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Это бесплатный продукт.</a:t>
            </a:r>
          </a:p>
          <a:p>
            <a:pPr marL="342900" indent="-342900">
              <a:buFont typeface="Wingdings" pitchFamily="2" charset="2"/>
              <a:buChar char="ü"/>
            </a:pPr>
            <a:endParaRPr lang="ru-RU" sz="2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Довольно прост в освоении.</a:t>
            </a:r>
          </a:p>
          <a:p>
            <a:pPr marL="342900" indent="-342900">
              <a:buFont typeface="Wingdings" pitchFamily="2" charset="2"/>
              <a:buChar char="ü"/>
            </a:pPr>
            <a:endParaRPr lang="ru-RU" sz="2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Имеет интуитивно понятный интерфейс.</a:t>
            </a:r>
          </a:p>
          <a:p>
            <a:pPr marL="342900" indent="-342900">
              <a:buFont typeface="Wingdings" pitchFamily="2" charset="2"/>
              <a:buChar char="ü"/>
            </a:pPr>
            <a:endParaRPr lang="ru-RU" sz="2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Сравнительно несложно создать тему. </a:t>
            </a:r>
          </a:p>
          <a:p>
            <a:pPr marL="342900" indent="-342900">
              <a:buFont typeface="Wingdings" pitchFamily="2" charset="2"/>
              <a:buChar char="ü"/>
            </a:pPr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Можно научиться создавать плагины.</a:t>
            </a:r>
          </a:p>
          <a:p>
            <a:pPr marL="342900" indent="-342900">
              <a:buFont typeface="Wingdings" pitchFamily="2" charset="2"/>
              <a:buChar char="ü"/>
            </a:pPr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Наличие большого количества расширений. </a:t>
            </a:r>
          </a:p>
          <a:p>
            <a:pPr marL="342900" indent="-342900">
              <a:buFont typeface="Wingdings" pitchFamily="2" charset="2"/>
              <a:buChar char="ü"/>
            </a:pPr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Наличие большого количества тем.</a:t>
            </a:r>
          </a:p>
          <a:p>
            <a:pPr marL="342900" indent="-342900">
              <a:buFont typeface="Wingdings" pitchFamily="2" charset="2"/>
              <a:buChar char="ü"/>
            </a:pPr>
            <a:endParaRPr lang="ru-RU" sz="2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Поддержка и регулярные обновления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 marL="342900" indent="-342900">
              <a:buFont typeface="Wingdings" pitchFamily="2" charset="2"/>
              <a:buChar char="ü"/>
            </a:pPr>
            <a:endParaRPr lang="ru-RU" sz="20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Заточен под 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SEO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 marL="342900" indent="-342900">
              <a:buFont typeface="Wingdings" pitchFamily="2" charset="2"/>
              <a:buChar char="ü"/>
            </a:pPr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Вы сами контролируете  сайт и контент.</a:t>
            </a:r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37813">
            <a:off x="5074481" y="484227"/>
            <a:ext cx="3856292" cy="208823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33307">
            <a:off x="5062097" y="3697235"/>
            <a:ext cx="3881059" cy="1931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924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9725" y="404664"/>
            <a:ext cx="55618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Где применяется?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35896" y="4776053"/>
            <a:ext cx="52498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Для создания 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</a:rPr>
              <a:t>одностраничников</a:t>
            </a:r>
            <a:endParaRPr lang="ru-RU" sz="28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21176631">
            <a:off x="344857" y="1647187"/>
            <a:ext cx="38525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Для создания блогов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938510">
            <a:off x="3859186" y="2859093"/>
            <a:ext cx="38649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Для создания сайтов</a:t>
            </a:r>
            <a:endParaRPr lang="ru-RU" sz="3200" b="1" dirty="0"/>
          </a:p>
        </p:txBody>
      </p:sp>
      <p:sp>
        <p:nvSpPr>
          <p:cNvPr id="9" name="Прямоугольник 8"/>
          <p:cNvSpPr/>
          <p:nvPr/>
        </p:nvSpPr>
        <p:spPr>
          <a:xfrm rot="21174900">
            <a:off x="340391" y="3819865"/>
            <a:ext cx="40350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Для создания магазинов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76056" y="1582226"/>
            <a:ext cx="40484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Для создания визиток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921901">
            <a:off x="1170033" y="5803580"/>
            <a:ext cx="39065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Совместим с форумами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96335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76672"/>
            <a:ext cx="7560840" cy="60016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ДОБРО</a:t>
            </a:r>
          </a:p>
          <a:p>
            <a:pPr algn="ctr"/>
            <a:r>
              <a:rPr lang="ru-RU" sz="9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ПОЖАЛОВАТЬ</a:t>
            </a:r>
          </a:p>
          <a:p>
            <a:pPr algn="ctr"/>
            <a:r>
              <a:rPr lang="ru-RU" sz="9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</a:t>
            </a:r>
          </a:p>
          <a:p>
            <a:pPr algn="ctr"/>
            <a:r>
              <a:rPr lang="en-US" sz="9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WordPress</a:t>
            </a:r>
            <a:r>
              <a:rPr lang="en-US" sz="9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!</a:t>
            </a:r>
            <a:endParaRPr lang="ru-RU" sz="9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6182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182</TotalTime>
  <Words>85</Words>
  <Application>Microsoft Office PowerPoint</Application>
  <PresentationFormat>Экран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LYUS9998</dc:creator>
  <cp:lastModifiedBy>LYUS9998</cp:lastModifiedBy>
  <cp:revision>9</cp:revision>
  <dcterms:created xsi:type="dcterms:W3CDTF">2014-08-19T07:45:28Z</dcterms:created>
  <dcterms:modified xsi:type="dcterms:W3CDTF">2014-08-19T10:48:15Z</dcterms:modified>
</cp:coreProperties>
</file>